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theme/theme1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28"/>
  </p:notesMasterIdLst>
  <p:handoutMasterIdLst>
    <p:handoutMasterId r:id="rId29"/>
  </p:handoutMasterIdLst>
  <p:sldIdLst>
    <p:sldId id="270" r:id="rId17"/>
    <p:sldId id="526" r:id="rId18"/>
    <p:sldId id="575" r:id="rId19"/>
    <p:sldId id="554" r:id="rId20"/>
    <p:sldId id="581" r:id="rId21"/>
    <p:sldId id="576" r:id="rId22"/>
    <p:sldId id="577" r:id="rId23"/>
    <p:sldId id="578" r:id="rId24"/>
    <p:sldId id="579" r:id="rId25"/>
    <p:sldId id="580" r:id="rId26"/>
    <p:sldId id="267" r:id="rId27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88888"/>
    <a:srgbClr val="990000"/>
    <a:srgbClr val="03447C"/>
    <a:srgbClr val="054783"/>
    <a:srgbClr val="D9D9D9"/>
    <a:srgbClr val="FFFFFF"/>
    <a:srgbClr val="000000"/>
    <a:srgbClr val="E9002F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 autoAdjust="0"/>
    <p:restoredTop sz="95739" autoAdjust="0"/>
  </p:normalViewPr>
  <p:slideViewPr>
    <p:cSldViewPr snapToGrid="0" snapToObjects="1">
      <p:cViewPr varScale="1">
        <p:scale>
          <a:sx n="125" d="100"/>
          <a:sy n="125" d="100"/>
        </p:scale>
        <p:origin x="544" y="176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cc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112839"/>
            <a:ext cx="6934199" cy="1666875"/>
          </a:xfrm>
        </p:spPr>
        <p:txBody>
          <a:bodyPr/>
          <a:lstStyle/>
          <a:p>
            <a:r>
              <a:rPr lang="zh-CN" altLang="zh-CN" dirty="0"/>
              <a:t>基于代数化元语言和执行框架进行模型综合和评估</a:t>
            </a:r>
            <a:endParaRPr lang="zh-CN" altLang="en-US" dirty="0"/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清华大学 顾学雍教授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2021-XX-XX</a:t>
            </a:r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Proposal for Huawei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对于华为有哪些建议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对于您熟悉华为在印尼的数据中心等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039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9925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议题相关（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日下午电话讨论总结）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48559" y="696136"/>
            <a:ext cx="11137475" cy="580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会议背景：华为系统领域技术大会，聚焦复杂系统，聚焦方法和技术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…..</a:t>
            </a:r>
          </a:p>
          <a:p>
            <a:pPr marL="177800" indent="-177800"/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议题时间：</a:t>
            </a:r>
            <a:r>
              <a:rPr lang="en-US" altLang="zh-CN" sz="1200" i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2021-11-03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09:30 – XX:XX 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（暂时定为第一个议题）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议题时长：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分钟，暂时按照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分钟左右准备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与会人员：华为架构与设计体系人员，长期在华为从事具体产品的架构与设计，经验较丰富，年龄在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35+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左右及以上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与会人数：现场预计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人左右（考虑疫情因素），网上接入人数很多时候更多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材料页数：暂不限制，以讲清楚为主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：如何挖掘该方向及顾老师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 </a:t>
            </a:r>
          </a:p>
          <a:p>
            <a:pPr marL="0" indent="0">
              <a:buNone/>
            </a:pP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：余正军在研究架构决策课题时，仔细研究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Edward Crawley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的复杂系统书籍，挖掘到顾老师研究内容，并采用谷歌搜索到顾老师在清华大学从事教学和研究，因此直接联系邮箱。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：是否可以录像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来华为分享，也是在学术领域在业界做报告的一个实践。希望可以录像，华为官方录像或顾老师自己录像。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：余正军与会议组织方确认是否录像，再正式回复顾老师。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：是否需要付费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 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按照一般惯例即可，邀请来华为分享已经是一件很高兴的事情。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：余正军与会议组织方确认，并正式回复。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69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54880" y="1605785"/>
            <a:ext cx="71475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清华大学副教授，麻省理工学院工程系统博士，明尼苏达大学机械工程本科与工业工程硕士，联合国教科文基金会（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UNESCO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工程教育改革教席教授的特聘顾问。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Email: </a:t>
            </a:r>
            <a:r>
              <a:rPr lang="fr-FR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benkoo@mail.tsinghua.edu.cn</a:t>
            </a:r>
            <a:endParaRPr lang="fr-FR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fr-FR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fr-FR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fr-FR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个人主页：</a:t>
            </a:r>
            <a:r>
              <a:rPr lang="fr-FR" altLang="zh-CN" sz="1600" dirty="0">
                <a:solidFill>
                  <a:srgbClr val="D829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http://toyhouse.cc</a:t>
            </a:r>
            <a:endParaRPr lang="fr-FR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sp>
        <p:nvSpPr>
          <p:cNvPr id="5" name="矩形 4"/>
          <p:cNvSpPr/>
          <p:nvPr/>
        </p:nvSpPr>
        <p:spPr>
          <a:xfrm>
            <a:off x="4794796" y="4417814"/>
            <a:ext cx="3488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发明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Algebra of Systems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" y="1558667"/>
            <a:ext cx="3576321" cy="35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>
                <a:solidFill>
                  <a:srgbClr val="C00000"/>
                </a:solidFill>
              </a:rPr>
              <a:t>AoS Motivation</a:t>
            </a:r>
          </a:p>
          <a:p>
            <a:pPr>
              <a:lnSpc>
                <a:spcPct val="150000"/>
              </a:lnSpc>
            </a:pPr>
            <a:r>
              <a:rPr lang="en-US" altLang="zh-CN" sz="2100" dirty="0"/>
              <a:t>AoS Methodology</a:t>
            </a:r>
          </a:p>
          <a:p>
            <a:pPr>
              <a:lnSpc>
                <a:spcPct val="150000"/>
              </a:lnSpc>
            </a:pPr>
            <a:r>
              <a:rPr lang="en-US" altLang="zh-CN" sz="2100" dirty="0"/>
              <a:t>AoS Tools</a:t>
            </a:r>
          </a:p>
          <a:p>
            <a:pPr>
              <a:lnSpc>
                <a:spcPct val="150000"/>
              </a:lnSpc>
            </a:pPr>
            <a:r>
              <a:rPr lang="en-US" altLang="zh-CN" sz="2100" dirty="0"/>
              <a:t>Examples</a:t>
            </a:r>
          </a:p>
          <a:p>
            <a:pPr>
              <a:lnSpc>
                <a:spcPct val="150000"/>
              </a:lnSpc>
            </a:pPr>
            <a:r>
              <a:rPr lang="en-US" altLang="zh-CN" sz="2100" dirty="0"/>
              <a:t>Next Step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AoS Motivation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重点讲清楚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，为什么去研究发明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AoS? </a:t>
            </a: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比如，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方法主要解决什么问题，对应场景是什么，谁使用，带来什么价值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AoS Methodology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重点讲清楚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方法是什么，即讲清楚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方法的边界是什么，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方法核心原理，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方法的步骤，什么是代数化的元语言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398269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AoS Tools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工具是高效使用方法进行工作的手段，需要介绍一下是否开发了相关工具，及工具的实际情况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Examples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0093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目前，在业界有哪些案例，包括正在使用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的项目，或者已经完成的项目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从这些项目中，是否达成项目立项之初的初衷或者目标，或者有哪些经验总结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96432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 Steps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在实际使用中存在哪些优势，哪些劣势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下一步改进的方向是什么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2756981292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21533</TotalTime>
  <Words>558</Words>
  <Application>Microsoft Macintosh PowerPoint</Application>
  <PresentationFormat>Custom</PresentationFormat>
  <Paragraphs>68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11</vt:i4>
      </vt:variant>
    </vt:vector>
  </HeadingPairs>
  <TitlesOfParts>
    <vt:vector size="40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Arial</vt:lpstr>
      <vt:lpstr>Calibri</vt:lpstr>
      <vt:lpstr>Calibri Light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基于代数化元语言和执行框架进行模型综合和评估</vt:lpstr>
      <vt:lpstr>AoS议题相关（10月8日下午电话讨论总结）</vt:lpstr>
      <vt:lpstr>PowerPoint Presentation</vt:lpstr>
      <vt:lpstr>PowerPoint Presentation</vt:lpstr>
      <vt:lpstr>AoS Motivation</vt:lpstr>
      <vt:lpstr>AoS Methodology</vt:lpstr>
      <vt:lpstr>AoS Tools</vt:lpstr>
      <vt:lpstr>Examples</vt:lpstr>
      <vt:lpstr>Next Steps</vt:lpstr>
      <vt:lpstr>Proposal for Huawei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1088</cp:revision>
  <dcterms:created xsi:type="dcterms:W3CDTF">2019-11-04T08:46:32Z</dcterms:created>
  <dcterms:modified xsi:type="dcterms:W3CDTF">2021-10-13T10:31:36Z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